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</p:sldIdLst>
  <p:sldSz cx="14401800" cy="1080135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f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tiff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tiff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tiff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tiff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tiff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tiff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tiff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tiff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tiff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tiff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tiff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tiff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tiff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tiff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tiff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tiff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tiff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tiff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tiff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tiff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tiff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tiff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tiff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tiff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tiff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tiff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tiff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tiff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tif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tiff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tiff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tiff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tiff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tiff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tiff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tiff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tiff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tiff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tiff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tiff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tiff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tiff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tiff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tiff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tiff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tiff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tiff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tiff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tiff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tiff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tiff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tiff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tiff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tiff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tiff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tiff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tiff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tiff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tiff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f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401800" cy="108013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